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9B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EB3C-E02D-447D-8BD7-D265A55C27FC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00790-0C44-466B-A221-9204B3D0D6C8}" type="slidenum">
              <a:rPr lang="en-NZ" smtClean="0"/>
              <a:t>‹#›</a:t>
            </a:fld>
            <a:endParaRPr lang="en-N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EB3C-E02D-447D-8BD7-D265A55C27FC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00790-0C44-466B-A221-9204B3D0D6C8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EB3C-E02D-447D-8BD7-D265A55C27FC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00790-0C44-466B-A221-9204B3D0D6C8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EB3C-E02D-447D-8BD7-D265A55C27FC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00790-0C44-466B-A221-9204B3D0D6C8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EB3C-E02D-447D-8BD7-D265A55C27FC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00790-0C44-466B-A221-9204B3D0D6C8}" type="slidenum">
              <a:rPr lang="en-NZ" smtClean="0"/>
              <a:t>‹#›</a:t>
            </a:fld>
            <a:endParaRPr lang="en-N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EB3C-E02D-447D-8BD7-D265A55C27FC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00790-0C44-466B-A221-9204B3D0D6C8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EB3C-E02D-447D-8BD7-D265A55C27FC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00790-0C44-466B-A221-9204B3D0D6C8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EB3C-E02D-447D-8BD7-D265A55C27FC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00790-0C44-466B-A221-9204B3D0D6C8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EB3C-E02D-447D-8BD7-D265A55C27FC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00790-0C44-466B-A221-9204B3D0D6C8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EB3C-E02D-447D-8BD7-D265A55C27FC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00790-0C44-466B-A221-9204B3D0D6C8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1EB3C-E02D-447D-8BD7-D265A55C27FC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B800790-0C44-466B-A221-9204B3D0D6C8}" type="slidenum">
              <a:rPr lang="en-NZ" smtClean="0"/>
              <a:t>‹#›</a:t>
            </a:fld>
            <a:endParaRPr lang="en-NZ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2E1EB3C-E02D-447D-8BD7-D265A55C27FC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NZ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800790-0C44-466B-A221-9204B3D0D6C8}" type="slidenum">
              <a:rPr lang="en-NZ" smtClean="0"/>
              <a:t>‹#›</a:t>
            </a:fld>
            <a:endParaRPr lang="en-NZ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2" y="-99392"/>
            <a:ext cx="8229600" cy="2736304"/>
          </a:xfrm>
        </p:spPr>
        <p:txBody>
          <a:bodyPr>
            <a:normAutofit/>
          </a:bodyPr>
          <a:lstStyle/>
          <a:p>
            <a:r>
              <a:rPr lang="en-NZ" sz="5400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Elvis Presley </a:t>
            </a:r>
            <a:br>
              <a:rPr lang="en-NZ" sz="5400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endParaRPr lang="en-NZ" sz="5400" i="1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5949280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by </a:t>
            </a:r>
            <a:r>
              <a:rPr lang="en-NZ" dirty="0" smtClean="0"/>
              <a:t> </a:t>
            </a:r>
            <a:r>
              <a:rPr lang="en-NZ" dirty="0" smtClean="0"/>
              <a:t>Alisha</a:t>
            </a:r>
            <a:r>
              <a:rPr lang="en-NZ" dirty="0" smtClean="0"/>
              <a:t>, </a:t>
            </a:r>
            <a:r>
              <a:rPr lang="en-NZ" dirty="0"/>
              <a:t>I</a:t>
            </a:r>
            <a:r>
              <a:rPr lang="en-NZ" dirty="0" smtClean="0"/>
              <a:t>sabella, </a:t>
            </a:r>
            <a:r>
              <a:rPr lang="en-NZ" dirty="0" smtClean="0"/>
              <a:t>Ethan and </a:t>
            </a:r>
            <a:r>
              <a:rPr lang="en-NZ" dirty="0"/>
              <a:t>A</a:t>
            </a:r>
            <a:r>
              <a:rPr lang="en-NZ" dirty="0" smtClean="0"/>
              <a:t>ndre </a:t>
            </a:r>
            <a:endParaRPr lang="en-N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897" y="2492896"/>
            <a:ext cx="3800822" cy="2368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8602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07504" y="1700808"/>
            <a:ext cx="7854696" cy="4464496"/>
          </a:xfrm>
        </p:spPr>
        <p:txBody>
          <a:bodyPr>
            <a:normAutofit lnSpcReduction="1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NZ" sz="3600" i="1" dirty="0" smtClean="0"/>
              <a:t>Elvis Aaron Presley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NZ" sz="3600" i="1" dirty="0" smtClean="0"/>
              <a:t>Born January 1935 Mississippi USA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NZ" sz="3600" i="1" dirty="0" smtClean="0"/>
              <a:t>Died August 1977 Aged 42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NZ" sz="3600" i="1" dirty="0" smtClean="0"/>
              <a:t>He was a actor and singer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NZ" sz="3600" i="1" dirty="0" smtClean="0"/>
              <a:t>Recording in the studio, Elvis reportedly demanded 31 takes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NZ" sz="3600" i="1" dirty="0" smtClean="0"/>
              <a:t>Elvis died of </a:t>
            </a:r>
            <a:r>
              <a:rPr lang="en-NZ" sz="3600" i="1" dirty="0" smtClean="0"/>
              <a:t>drug over douse </a:t>
            </a:r>
            <a:endParaRPr lang="en-NZ" sz="3600" i="1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NZ" sz="3600" i="1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NZ" sz="3600" i="1" dirty="0" smtClean="0"/>
          </a:p>
          <a:p>
            <a:pPr algn="l"/>
            <a:endParaRPr lang="en-NZ" i="1" dirty="0" smtClean="0"/>
          </a:p>
        </p:txBody>
      </p:sp>
    </p:spTree>
    <p:extLst>
      <p:ext uri="{BB962C8B-B14F-4D97-AF65-F5344CB8AC3E}">
        <p14:creationId xmlns:p14="http://schemas.microsoft.com/office/powerpoint/2010/main" val="4181668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520" y="1268760"/>
            <a:ext cx="8604448" cy="432048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sz="3600" dirty="0" smtClean="0"/>
              <a:t>Elvis sang rock and roll, pop, country, blues</a:t>
            </a:r>
            <a:r>
              <a:rPr lang="en-NZ" sz="3600" dirty="0"/>
              <a:t> </a:t>
            </a:r>
            <a:r>
              <a:rPr lang="en-NZ" sz="3600" dirty="0" smtClean="0"/>
              <a:t>and gospel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sz="3600" dirty="0" smtClean="0"/>
              <a:t>He uses his vocals, guitar and piano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sz="3600" dirty="0" smtClean="0"/>
              <a:t>He was one of the first American stars of </a:t>
            </a:r>
            <a:r>
              <a:rPr lang="en-NZ" sz="3600" dirty="0" smtClean="0"/>
              <a:t>rock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sz="3600" dirty="0" smtClean="0"/>
              <a:t>Elvis started singing and was famous when he was 13 years of age </a:t>
            </a:r>
            <a:endParaRPr lang="en-NZ" sz="3600" dirty="0" smtClean="0"/>
          </a:p>
          <a:p>
            <a:endParaRPr lang="en-NZ" sz="3600" dirty="0"/>
          </a:p>
        </p:txBody>
      </p:sp>
    </p:spTree>
    <p:extLst>
      <p:ext uri="{BB962C8B-B14F-4D97-AF65-F5344CB8AC3E}">
        <p14:creationId xmlns:p14="http://schemas.microsoft.com/office/powerpoint/2010/main" val="1736609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620688"/>
            <a:ext cx="7854696" cy="5256584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NZ" sz="4000" dirty="0" smtClean="0"/>
              <a:t>Elvis bought  his mansion called Graceland, in </a:t>
            </a:r>
            <a:r>
              <a:rPr lang="en-NZ" sz="4000" dirty="0" smtClean="0"/>
              <a:t>Memphis, Tennessee  in </a:t>
            </a:r>
            <a:r>
              <a:rPr lang="en-NZ" sz="4000" dirty="0" smtClean="0"/>
              <a:t>1957 for 100,000 </a:t>
            </a:r>
            <a:r>
              <a:rPr lang="en-NZ" sz="4000" dirty="0" smtClean="0"/>
              <a:t>dollars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NZ" sz="4000" dirty="0" smtClean="0"/>
              <a:t>Which is $ 844,380.43 this currant day in US dollars and 4,778,088.76 in NZ dollars </a:t>
            </a:r>
            <a:endParaRPr lang="en-NZ" sz="40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NZ" sz="4000" dirty="0" smtClean="0"/>
              <a:t>  </a:t>
            </a:r>
            <a:r>
              <a:rPr lang="en-NZ" sz="4000" dirty="0" smtClean="0"/>
              <a:t>Elvis ‘s album became the first rock and roll to top the billboard chart, a position it held for ten  weeks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NZ" sz="4000" dirty="0" smtClean="0"/>
              <a:t>Elvis  music </a:t>
            </a:r>
            <a:r>
              <a:rPr lang="en-NZ" sz="4000" dirty="0" smtClean="0"/>
              <a:t>career started in 1954</a:t>
            </a:r>
            <a:endParaRPr lang="en-NZ" sz="4000" dirty="0" smtClean="0"/>
          </a:p>
        </p:txBody>
      </p:sp>
    </p:spTree>
    <p:extLst>
      <p:ext uri="{BB962C8B-B14F-4D97-AF65-F5344CB8AC3E}">
        <p14:creationId xmlns:p14="http://schemas.microsoft.com/office/powerpoint/2010/main" val="2820824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691160"/>
            <a:ext cx="8430760" cy="5690167"/>
          </a:xfrm>
        </p:spPr>
        <p:txBody>
          <a:bodyPr/>
          <a:lstStyle/>
          <a:p>
            <a:r>
              <a:rPr lang="en-NZ" dirty="0" smtClean="0"/>
              <a:t>Here is some of Elvis Presley's </a:t>
            </a:r>
            <a:r>
              <a:rPr lang="en-NZ" dirty="0" smtClean="0"/>
              <a:t>links</a:t>
            </a:r>
            <a:endParaRPr lang="en-NZ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62" y="681302"/>
            <a:ext cx="5730875" cy="451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71" y="1294545"/>
            <a:ext cx="5730875" cy="39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40" y="1878634"/>
            <a:ext cx="5730875" cy="388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97" y="2454902"/>
            <a:ext cx="5730875" cy="4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64" y="3068960"/>
            <a:ext cx="5730875" cy="517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64" y="3826284"/>
            <a:ext cx="6415276" cy="66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89" y="4473116"/>
            <a:ext cx="6286823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129" y="1885677"/>
            <a:ext cx="2664296" cy="19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4038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217</TotalTime>
  <Words>157</Words>
  <Application>Microsoft Office PowerPoint</Application>
  <PresentationFormat>On-screen Show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Flow</vt:lpstr>
      <vt:lpstr>Elvis Presley  </vt:lpstr>
      <vt:lpstr>PowerPoint Presentation</vt:lpstr>
      <vt:lpstr>PowerPoint Presentation</vt:lpstr>
      <vt:lpstr>PowerPoint Presentation</vt:lpstr>
      <vt:lpstr>PowerPoint Presentation</vt:lpstr>
    </vt:vector>
  </TitlesOfParts>
  <Company>Royal Oak Primary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Elvis Presley</dc:title>
  <dc:creator>Administrator</dc:creator>
  <cp:lastModifiedBy>Administrator</cp:lastModifiedBy>
  <cp:revision>24</cp:revision>
  <dcterms:created xsi:type="dcterms:W3CDTF">2014-09-22T22:33:56Z</dcterms:created>
  <dcterms:modified xsi:type="dcterms:W3CDTF">2014-09-24T00:28:02Z</dcterms:modified>
</cp:coreProperties>
</file>